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72" r:id="rId3"/>
    <p:sldId id="271" r:id="rId4"/>
    <p:sldId id="270" r:id="rId5"/>
    <p:sldId id="269" r:id="rId6"/>
    <p:sldId id="274" r:id="rId7"/>
    <p:sldId id="268" r:id="rId8"/>
    <p:sldId id="265" r:id="rId9"/>
    <p:sldId id="264" r:id="rId10"/>
    <p:sldId id="275" r:id="rId11"/>
    <p:sldId id="263" r:id="rId12"/>
    <p:sldId id="256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EF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56EBC-1A72-4D82-A23D-F9E379BB47E6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C6F92-BC7A-41F8-85F4-AFCCC74146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0995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Nederlands, Engels, wiskunde/rekenen, M&amp;M, M,N&amp;T, Sport, Lifestyle&amp; bewegen, </a:t>
            </a:r>
            <a:r>
              <a:rPr lang="nl-NL" dirty="0" err="1" smtClean="0"/>
              <a:t>Taal&amp;Cultuur</a:t>
            </a:r>
            <a:endParaRPr lang="nl-NL" dirty="0" smtClean="0"/>
          </a:p>
          <a:p>
            <a:r>
              <a:rPr lang="nl-NL" dirty="0" smtClean="0"/>
              <a:t>Thema’s km2 , interieur, BV</a:t>
            </a:r>
            <a:r>
              <a:rPr lang="nl-NL" baseline="0" dirty="0" smtClean="0"/>
              <a:t> spring High kantine, Schoolplein, </a:t>
            </a:r>
          </a:p>
          <a:p>
            <a:r>
              <a:rPr lang="nl-NL" baseline="0" dirty="0" smtClean="0"/>
              <a:t>Geen selectie tot eind onderbouw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C6F92-BC7A-41F8-85F4-AFCCC74146C6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5903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95D-7CA3-4771-9E5B-152C1A3625DB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70F9-E093-463C-A928-DBF2046C0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84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95D-7CA3-4771-9E5B-152C1A3625DB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70F9-E093-463C-A928-DBF2046C0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108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95D-7CA3-4771-9E5B-152C1A3625DB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70F9-E093-463C-A928-DBF2046C0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440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95D-7CA3-4771-9E5B-152C1A3625DB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70F9-E093-463C-A928-DBF2046C0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712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95D-7CA3-4771-9E5B-152C1A3625DB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70F9-E093-463C-A928-DBF2046C0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050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95D-7CA3-4771-9E5B-152C1A3625DB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70F9-E093-463C-A928-DBF2046C0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265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95D-7CA3-4771-9E5B-152C1A3625DB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70F9-E093-463C-A928-DBF2046C0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29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95D-7CA3-4771-9E5B-152C1A3625DB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70F9-E093-463C-A928-DBF2046C0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800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95D-7CA3-4771-9E5B-152C1A3625DB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70F9-E093-463C-A928-DBF2046C0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1536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95D-7CA3-4771-9E5B-152C1A3625DB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70F9-E093-463C-A928-DBF2046C0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674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95D-7CA3-4771-9E5B-152C1A3625DB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70F9-E093-463C-A928-DBF2046C0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36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E695D-7CA3-4771-9E5B-152C1A3625DB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070F9-E093-463C-A928-DBF2046C0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257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pringhigh.n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tel:0161462542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2" y="0"/>
            <a:ext cx="90678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latin typeface="Century Gothic" panose="020B0502020202020204" pitchFamily="34" charset="0"/>
              </a:rPr>
              <a:t>Open Dag 2018</a:t>
            </a:r>
            <a:endParaRPr lang="nl-NL" dirty="0">
              <a:latin typeface="Century Gothic" panose="020B0502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Van harte Welkom!</a:t>
            </a:r>
            <a:endParaRPr lang="nl-NL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103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2" y="0"/>
            <a:ext cx="9067800" cy="6858000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Voor nu……</a:t>
            </a:r>
            <a:endParaRPr lang="nl-NL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Century Gothic" panose="020B0502020202020204" pitchFamily="34" charset="0"/>
              </a:rPr>
              <a:t>Lesjes, activiteiten in Gymzaal</a:t>
            </a:r>
            <a:r>
              <a:rPr lang="nl-NL" smtClean="0">
                <a:latin typeface="Century Gothic" panose="020B0502020202020204" pitchFamily="34" charset="0"/>
              </a:rPr>
              <a:t>, informatiekraampjes en inloop</a:t>
            </a:r>
          </a:p>
          <a:p>
            <a:endParaRPr lang="nl-NL" dirty="0" smtClean="0">
              <a:latin typeface="Century Gothic" panose="020B0502020202020204" pitchFamily="34" charset="0"/>
            </a:endParaRPr>
          </a:p>
          <a:p>
            <a:r>
              <a:rPr lang="nl-NL" dirty="0" smtClean="0">
                <a:latin typeface="Century Gothic" panose="020B0502020202020204" pitchFamily="34" charset="0"/>
              </a:rPr>
              <a:t>Veel vragen aan leerlingen die rondlopen</a:t>
            </a:r>
          </a:p>
          <a:p>
            <a:endParaRPr lang="nl-NL" dirty="0">
              <a:latin typeface="Century Gothic" panose="020B0502020202020204" pitchFamily="34" charset="0"/>
            </a:endParaRPr>
          </a:p>
          <a:p>
            <a:r>
              <a:rPr lang="nl-NL" dirty="0" smtClean="0">
                <a:latin typeface="Century Gothic" panose="020B0502020202020204" pitchFamily="34" charset="0"/>
              </a:rPr>
              <a:t>Tot slot: quizje op </a:t>
            </a:r>
            <a:r>
              <a:rPr lang="nl-NL" dirty="0" err="1" smtClean="0">
                <a:latin typeface="Century Gothic" panose="020B0502020202020204" pitchFamily="34" charset="0"/>
              </a:rPr>
              <a:t>Chromebook</a:t>
            </a:r>
            <a:r>
              <a:rPr lang="nl-NL" dirty="0" smtClean="0">
                <a:latin typeface="Century Gothic" panose="020B0502020202020204" pitchFamily="34" charset="0"/>
              </a:rPr>
              <a:t> op Leerplein Geel </a:t>
            </a:r>
          </a:p>
          <a:p>
            <a:endParaRPr lang="nl-NL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nl-N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000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2" y="0"/>
            <a:ext cx="9067800" cy="6858000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>
                <a:solidFill>
                  <a:srgbClr val="00B050"/>
                </a:solidFill>
                <a:latin typeface="Century Gothic" panose="020B0502020202020204" pitchFamily="34" charset="0"/>
              </a:rPr>
              <a:t>Social</a:t>
            </a:r>
            <a:r>
              <a:rPr lang="nl-NL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media</a:t>
            </a:r>
            <a:endParaRPr lang="nl-NL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>
                <a:latin typeface="Century Gothic" panose="020B0502020202020204" pitchFamily="34" charset="0"/>
              </a:rPr>
              <a:t>Facebook</a:t>
            </a:r>
            <a:r>
              <a:rPr lang="nl-NL" dirty="0" smtClean="0">
                <a:latin typeface="Century Gothic" panose="020B0502020202020204" pitchFamily="34" charset="0"/>
              </a:rPr>
              <a:t>, </a:t>
            </a:r>
            <a:r>
              <a:rPr lang="nl-NL" dirty="0" err="1" smtClean="0">
                <a:latin typeface="Century Gothic" panose="020B0502020202020204" pitchFamily="34" charset="0"/>
              </a:rPr>
              <a:t>SHnieuwwest</a:t>
            </a:r>
            <a:endParaRPr lang="nl-NL" dirty="0" smtClean="0">
              <a:latin typeface="Century Gothic" panose="020B0502020202020204" pitchFamily="34" charset="0"/>
            </a:endParaRPr>
          </a:p>
          <a:p>
            <a:endParaRPr lang="nl-NL" dirty="0">
              <a:latin typeface="Century Gothic" panose="020B0502020202020204" pitchFamily="34" charset="0"/>
            </a:endParaRPr>
          </a:p>
          <a:p>
            <a:r>
              <a:rPr lang="nl-NL" dirty="0" err="1" smtClean="0">
                <a:latin typeface="Century Gothic" panose="020B0502020202020204" pitchFamily="34" charset="0"/>
              </a:rPr>
              <a:t>Twitter@SHnieuwwest</a:t>
            </a:r>
            <a:r>
              <a:rPr lang="nl-NL" dirty="0" smtClean="0">
                <a:latin typeface="Century Gothic" panose="020B0502020202020204" pitchFamily="34" charset="0"/>
              </a:rPr>
              <a:t> </a:t>
            </a:r>
          </a:p>
          <a:p>
            <a:endParaRPr lang="nl-NL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Century Gothic" panose="020B0502020202020204" pitchFamily="34" charset="0"/>
              </a:rPr>
              <a:t>           ……</a:t>
            </a:r>
            <a:r>
              <a:rPr lang="nl-NL" dirty="0" err="1" smtClean="0">
                <a:latin typeface="Century Gothic" panose="020B0502020202020204" pitchFamily="34" charset="0"/>
              </a:rPr>
              <a:t>Like</a:t>
            </a:r>
            <a:r>
              <a:rPr lang="nl-NL" dirty="0" smtClean="0">
                <a:latin typeface="Century Gothic" panose="020B0502020202020204" pitchFamily="34" charset="0"/>
              </a:rPr>
              <a:t> ons, volg ons…..</a:t>
            </a:r>
            <a:endParaRPr lang="nl-N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103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9" name="image11.png"/>
          <p:cNvPicPr>
            <a:picLocks noChangeAspect="1"/>
          </p:cNvPicPr>
          <p:nvPr/>
        </p:nvPicPr>
        <p:blipFill rotWithShape="1">
          <a:blip r:embed="rId2"/>
          <a:srcRect l="19589" t="20284" r="18934" b="11432"/>
          <a:stretch/>
        </p:blipFill>
        <p:spPr>
          <a:xfrm>
            <a:off x="899592" y="620688"/>
            <a:ext cx="6984776" cy="5809343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69546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2" y="0"/>
            <a:ext cx="9067800" cy="6858000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Spannend en leuk!</a:t>
            </a:r>
            <a:endParaRPr lang="nl-NL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84784"/>
            <a:ext cx="6328843" cy="4334098"/>
          </a:xfrm>
        </p:spPr>
      </p:pic>
    </p:spTree>
    <p:extLst>
      <p:ext uri="{BB962C8B-B14F-4D97-AF65-F5344CB8AC3E}">
        <p14:creationId xmlns:p14="http://schemas.microsoft.com/office/powerpoint/2010/main" val="1016103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2" y="0"/>
            <a:ext cx="9067800" cy="6858000"/>
          </a:xfrm>
          <a:prstGeom prst="rect">
            <a:avLst/>
          </a:prstGeom>
        </p:spPr>
      </p:pic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Leren zonder grenzen</a:t>
            </a:r>
            <a:endParaRPr lang="nl-NL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>
                <a:latin typeface="Century Gothic" panose="020B0502020202020204" pitchFamily="34" charset="0"/>
              </a:rPr>
              <a:t>Thema’s en domeinen</a:t>
            </a:r>
          </a:p>
          <a:p>
            <a:r>
              <a:rPr lang="nl-NL" dirty="0" smtClean="0">
                <a:latin typeface="Century Gothic" panose="020B0502020202020204" pitchFamily="34" charset="0"/>
              </a:rPr>
              <a:t>Leerdoelkaarten</a:t>
            </a:r>
          </a:p>
          <a:p>
            <a:r>
              <a:rPr lang="nl-NL" dirty="0" smtClean="0">
                <a:latin typeface="Century Gothic" panose="020B0502020202020204" pitchFamily="34" charset="0"/>
              </a:rPr>
              <a:t>Groei en ontwikkeling</a:t>
            </a:r>
          </a:p>
          <a:p>
            <a:r>
              <a:rPr lang="nl-NL" dirty="0" smtClean="0">
                <a:latin typeface="Century Gothic" panose="020B0502020202020204" pitchFamily="34" charset="0"/>
              </a:rPr>
              <a:t>Projecten</a:t>
            </a:r>
          </a:p>
          <a:p>
            <a:r>
              <a:rPr lang="nl-NL" dirty="0" smtClean="0">
                <a:latin typeface="Century Gothic" panose="020B0502020202020204" pitchFamily="34" charset="0"/>
              </a:rPr>
              <a:t>Creativiteit</a:t>
            </a:r>
          </a:p>
          <a:p>
            <a:r>
              <a:rPr lang="nl-NL" dirty="0" smtClean="0">
                <a:latin typeface="Century Gothic" panose="020B0502020202020204" pitchFamily="34" charset="0"/>
              </a:rPr>
              <a:t>Eigen inbreng </a:t>
            </a:r>
          </a:p>
        </p:txBody>
      </p:sp>
      <p:pic>
        <p:nvPicPr>
          <p:cNvPr id="12" name="Tijdelijke aanduiding voor inhoud 7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628800"/>
            <a:ext cx="3744416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103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2" y="0"/>
            <a:ext cx="9067800" cy="6858000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Out of the box</a:t>
            </a:r>
            <a:endParaRPr lang="nl-NL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2116931"/>
            <a:ext cx="4648200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103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2" y="0"/>
            <a:ext cx="9067800" cy="6858000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Spring High Skills</a:t>
            </a:r>
            <a:endParaRPr lang="nl-NL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>
                <a:latin typeface="Century Gothic" panose="020B0502020202020204" pitchFamily="34" charset="0"/>
              </a:rPr>
              <a:t>Samenwerken en samen leren</a:t>
            </a:r>
          </a:p>
          <a:p>
            <a:r>
              <a:rPr lang="nl-NL" dirty="0" smtClean="0">
                <a:latin typeface="Century Gothic" panose="020B0502020202020204" pitchFamily="34" charset="0"/>
              </a:rPr>
              <a:t>Zelfsturing; plannen en organiseren</a:t>
            </a:r>
          </a:p>
          <a:p>
            <a:r>
              <a:rPr lang="nl-NL" dirty="0" smtClean="0">
                <a:latin typeface="Century Gothic" panose="020B0502020202020204" pitchFamily="34" charset="0"/>
              </a:rPr>
              <a:t>Onderzoeken</a:t>
            </a:r>
          </a:p>
          <a:p>
            <a:r>
              <a:rPr lang="nl-NL" dirty="0" smtClean="0">
                <a:latin typeface="Century Gothic" panose="020B0502020202020204" pitchFamily="34" charset="0"/>
              </a:rPr>
              <a:t>Creatief denken</a:t>
            </a:r>
          </a:p>
          <a:p>
            <a:r>
              <a:rPr lang="nl-NL" dirty="0" smtClean="0">
                <a:latin typeface="Century Gothic" panose="020B0502020202020204" pitchFamily="34" charset="0"/>
              </a:rPr>
              <a:t>Analytisch denken</a:t>
            </a:r>
          </a:p>
          <a:p>
            <a:r>
              <a:rPr lang="nl-NL" dirty="0" smtClean="0">
                <a:latin typeface="Century Gothic" panose="020B0502020202020204" pitchFamily="34" charset="0"/>
              </a:rPr>
              <a:t>Kritisch denken en redeneren</a:t>
            </a:r>
          </a:p>
          <a:p>
            <a:r>
              <a:rPr lang="nl-NL" dirty="0" smtClean="0">
                <a:latin typeface="Century Gothic" panose="020B0502020202020204" pitchFamily="34" charset="0"/>
              </a:rPr>
              <a:t>Communiceren</a:t>
            </a:r>
          </a:p>
          <a:p>
            <a:r>
              <a:rPr lang="nl-NL" dirty="0" smtClean="0">
                <a:latin typeface="Century Gothic" panose="020B0502020202020204" pitchFamily="34" charset="0"/>
              </a:rPr>
              <a:t>Zelfinzicht</a:t>
            </a:r>
          </a:p>
          <a:p>
            <a:r>
              <a:rPr lang="nl-NL" dirty="0" smtClean="0">
                <a:latin typeface="Century Gothic" panose="020B0502020202020204" pitchFamily="34" charset="0"/>
              </a:rPr>
              <a:t>Motivatie; doorzetten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016103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2" y="0"/>
            <a:ext cx="9067800" cy="6858000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Spring High</a:t>
            </a:r>
            <a:endParaRPr lang="nl-NL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Coaching en coaches</a:t>
            </a:r>
          </a:p>
          <a:p>
            <a:pPr marL="0" indent="0">
              <a:buNone/>
            </a:pPr>
            <a:r>
              <a:rPr lang="nl-NL" dirty="0">
                <a:latin typeface="Century Gothic" panose="020B0502020202020204" pitchFamily="34" charset="0"/>
              </a:rPr>
              <a:t>	</a:t>
            </a:r>
            <a:r>
              <a:rPr lang="nl-NL" dirty="0" smtClean="0">
                <a:latin typeface="Century Gothic" panose="020B0502020202020204" pitchFamily="34" charset="0"/>
              </a:rPr>
              <a:t> Stiltelokaal                   </a:t>
            </a:r>
            <a:r>
              <a:rPr lang="nl-NL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Reizen en uitwisselingen		</a:t>
            </a:r>
            <a:r>
              <a:rPr lang="nl-NL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Lean</a:t>
            </a:r>
            <a:r>
              <a:rPr lang="nl-NL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/Agile/</a:t>
            </a:r>
            <a:r>
              <a:rPr lang="nl-NL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Kanban</a:t>
            </a:r>
            <a:endParaRPr lang="nl-NL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NL" dirty="0">
                <a:latin typeface="Century Gothic" panose="020B0502020202020204" pitchFamily="34" charset="0"/>
              </a:rPr>
              <a:t>	</a:t>
            </a:r>
            <a:r>
              <a:rPr lang="nl-NL" dirty="0" smtClean="0">
                <a:latin typeface="Century Gothic" panose="020B0502020202020204" pitchFamily="34" charset="0"/>
              </a:rPr>
              <a:t>	</a:t>
            </a:r>
            <a:r>
              <a:rPr lang="nl-NL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Sport/bewegen (elke dag!)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SH-Toernooi		</a:t>
            </a:r>
            <a:r>
              <a:rPr lang="nl-NL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Leerplein</a:t>
            </a:r>
            <a:r>
              <a:rPr lang="nl-NL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		</a:t>
            </a:r>
            <a:r>
              <a:rPr lang="nl-N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Kerstdiner/Sinterklaasfeest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    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		Projecten in bedrijven</a:t>
            </a:r>
            <a:endParaRPr lang="nl-NL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					Geen Huiswerk 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Excursies: musea en bezienswaardigheden</a:t>
            </a:r>
            <a:endParaRPr lang="nl-NL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593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2" y="0"/>
            <a:ext cx="9067800" cy="6858000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Een lesdag/week op SH</a:t>
            </a:r>
            <a:endParaRPr lang="nl-NL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ijdelijke aanduiding voor inhou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426418"/>
              </p:ext>
            </p:extLst>
          </p:nvPr>
        </p:nvGraphicFramePr>
        <p:xfrm>
          <a:off x="971600" y="1412776"/>
          <a:ext cx="6738888" cy="4108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7393"/>
                <a:gridCol w="1156466"/>
                <a:gridCol w="1257443"/>
                <a:gridCol w="1354328"/>
                <a:gridCol w="1156466"/>
                <a:gridCol w="966792"/>
              </a:tblGrid>
              <a:tr h="2224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Tijden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Maandag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entury Gothic" panose="020B0502020202020204" pitchFamily="34" charset="0"/>
                        </a:rPr>
                        <a:t>Dinsdag </a:t>
                      </a:r>
                      <a:endParaRPr lang="nl-NL" sz="12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Woensdag 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Donderdag 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Vrijdag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9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8.30 – 9.15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entury Gothic" panose="020B0502020202020204" pitchFamily="34" charset="0"/>
                        </a:rPr>
                        <a:t>Kring</a:t>
                      </a:r>
                      <a:endParaRPr lang="nl-NL" sz="12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entury Gothic" panose="020B0502020202020204" pitchFamily="34" charset="0"/>
                        </a:rPr>
                        <a:t>Kring</a:t>
                      </a:r>
                      <a:endParaRPr lang="nl-NL" sz="12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Lenny/ Neelke/ Karin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Kring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Kring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9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9.15–10.00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Dave/Neelke/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ZW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entury Gothic" panose="020B0502020202020204" pitchFamily="34" charset="0"/>
                        </a:rPr>
                        <a:t>Bernard/ Karin/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entury Gothic" panose="020B0502020202020204" pitchFamily="34" charset="0"/>
                        </a:rPr>
                        <a:t>ZW</a:t>
                      </a:r>
                      <a:endParaRPr lang="nl-NL" sz="12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Lenny/Neelke/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Karin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Jantien/Aafke/ZW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Karin/Dave/ZW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9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10.00-1045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Neelke/ ZW/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Dave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entury Gothic" panose="020B0502020202020204" pitchFamily="34" charset="0"/>
                        </a:rPr>
                        <a:t>Karin/ZW/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entury Gothic" panose="020B0502020202020204" pitchFamily="34" charset="0"/>
                        </a:rPr>
                        <a:t>Bernard</a:t>
                      </a:r>
                      <a:endParaRPr lang="nl-NL" sz="12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Lenny/Neelke/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Karin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Aafke/ZW/ Jantien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Dave/ZW/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Karin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9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10.45-11.00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pauze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entury Gothic" panose="020B0502020202020204" pitchFamily="34" charset="0"/>
                        </a:rPr>
                        <a:t>pauze</a:t>
                      </a:r>
                      <a:endParaRPr lang="nl-NL" sz="12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pauze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pauze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pauze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9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11.00-11.45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ZW/Dave/ Neelke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entury Gothic" panose="020B0502020202020204" pitchFamily="34" charset="0"/>
                        </a:rPr>
                        <a:t>ZW/Bernard/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entury Gothic" panose="020B0502020202020204" pitchFamily="34" charset="0"/>
                        </a:rPr>
                        <a:t>Karin</a:t>
                      </a:r>
                      <a:endParaRPr lang="nl-NL" sz="12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Coaching tot 12.00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ZW/Jantien/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Aafke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ZW/Karin/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Dave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9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11.45-12.45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Rosanna/ S,L&amp;B/ZW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entury Gothic" panose="020B0502020202020204" pitchFamily="34" charset="0"/>
                        </a:rPr>
                        <a:t>Sport/ ZW</a:t>
                      </a:r>
                      <a:endParaRPr lang="nl-NL" sz="12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VRIJ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Sport/ ZW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Sport/ ZW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9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12.45-13.15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pauze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entury Gothic" panose="020B0502020202020204" pitchFamily="34" charset="0"/>
                        </a:rPr>
                        <a:t>pauze</a:t>
                      </a:r>
                      <a:endParaRPr lang="nl-NL" sz="12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pauze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pauze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pauze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7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13.15-15.00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nl-NL" sz="120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entury Gothic" panose="020B0502020202020204" pitchFamily="34" charset="0"/>
                        </a:rPr>
                        <a:t>Rosanna/ S,L&amp;B /ZW</a:t>
                      </a:r>
                      <a:endParaRPr lang="nl-NL" sz="12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entury Gothic" panose="020B0502020202020204" pitchFamily="34" charset="0"/>
                        </a:rPr>
                        <a:t>Sport/ ZW</a:t>
                      </a:r>
                      <a:endParaRPr lang="nl-NL" sz="12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entury Gothic" panose="020B0502020202020204" pitchFamily="34" charset="0"/>
                        </a:rPr>
                        <a:t>VRIJ</a:t>
                      </a:r>
                      <a:endParaRPr lang="nl-NL" sz="12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entury Gothic" panose="020B0502020202020204" pitchFamily="34" charset="0"/>
                        </a:rPr>
                        <a:t>Sport/ ZW</a:t>
                      </a:r>
                      <a:endParaRPr lang="nl-NL" sz="12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entury Gothic" panose="020B0502020202020204" pitchFamily="34" charset="0"/>
                        </a:rPr>
                        <a:t>Sport/ ZW</a:t>
                      </a:r>
                      <a:endParaRPr lang="nl-NL" sz="12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103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2" y="0"/>
            <a:ext cx="9067800" cy="6858000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Ouders en Spring High</a:t>
            </a:r>
            <a:endParaRPr lang="nl-NL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>
                <a:latin typeface="Century Gothic" panose="020B0502020202020204" pitchFamily="34" charset="0"/>
              </a:rPr>
              <a:t>Voortgangsgesprekken onder leiding van leerling</a:t>
            </a:r>
          </a:p>
          <a:p>
            <a:r>
              <a:rPr lang="nl-NL" dirty="0" smtClean="0">
                <a:latin typeface="Century Gothic" panose="020B0502020202020204" pitchFamily="34" charset="0"/>
              </a:rPr>
              <a:t>Workshops door ouders</a:t>
            </a:r>
          </a:p>
          <a:p>
            <a:r>
              <a:rPr lang="nl-NL" dirty="0" smtClean="0">
                <a:latin typeface="Century Gothic" panose="020B0502020202020204" pitchFamily="34" charset="0"/>
              </a:rPr>
              <a:t>Direct contact tussen school en thuis (relatie voor prestatie)</a:t>
            </a:r>
          </a:p>
          <a:p>
            <a:r>
              <a:rPr lang="nl-NL" dirty="0" smtClean="0">
                <a:latin typeface="Century Gothic" panose="020B0502020202020204" pitchFamily="34" charset="0"/>
              </a:rPr>
              <a:t>Veel oudercontact onderling</a:t>
            </a:r>
          </a:p>
          <a:p>
            <a:r>
              <a:rPr lang="nl-NL" dirty="0" smtClean="0">
                <a:latin typeface="Century Gothic" panose="020B0502020202020204" pitchFamily="34" charset="0"/>
              </a:rPr>
              <a:t>Ouderadviesraad, zeer betrokken</a:t>
            </a:r>
          </a:p>
          <a:p>
            <a:r>
              <a:rPr lang="nl-NL" dirty="0" smtClean="0">
                <a:latin typeface="Century Gothic" panose="020B0502020202020204" pitchFamily="34" charset="0"/>
              </a:rPr>
              <a:t>Periodeafsluitingen met ouders</a:t>
            </a:r>
          </a:p>
          <a:p>
            <a:r>
              <a:rPr lang="nl-NL" dirty="0" smtClean="0">
                <a:latin typeface="Century Gothic" panose="020B0502020202020204" pitchFamily="34" charset="0"/>
              </a:rPr>
              <a:t>Samen leren, groeien en optrekken</a:t>
            </a:r>
            <a:endParaRPr lang="nl-N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103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2" y="0"/>
            <a:ext cx="9067800" cy="6858000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Meelopen, langskomen en aanmelden</a:t>
            </a:r>
            <a:endParaRPr lang="nl-NL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mtClean="0">
              <a:latin typeface="Century Gothic" panose="020B0502020202020204" pitchFamily="34" charset="0"/>
            </a:endParaRPr>
          </a:p>
          <a:p>
            <a:r>
              <a:rPr lang="nl-NL" smtClean="0">
                <a:latin typeface="Century Gothic" panose="020B0502020202020204" pitchFamily="34" charset="0"/>
              </a:rPr>
              <a:t>Altijd </a:t>
            </a:r>
            <a:r>
              <a:rPr lang="nl-NL" dirty="0" smtClean="0">
                <a:latin typeface="Century Gothic" panose="020B0502020202020204" pitchFamily="34" charset="0"/>
              </a:rPr>
              <a:t>welkom! </a:t>
            </a:r>
          </a:p>
          <a:p>
            <a:r>
              <a:rPr lang="nl-NL" dirty="0" smtClean="0">
                <a:latin typeface="Century Gothic" panose="020B0502020202020204" pitchFamily="34" charset="0"/>
              </a:rPr>
              <a:t>Aanmelden periode van 5 maart t/m 16 maart</a:t>
            </a:r>
          </a:p>
          <a:p>
            <a:endParaRPr lang="nl-NL" dirty="0">
              <a:latin typeface="Century Gothic" panose="020B0502020202020204" pitchFamily="34" charset="0"/>
            </a:endParaRPr>
          </a:p>
          <a:p>
            <a:r>
              <a:rPr lang="nl-NL" dirty="0" smtClean="0">
                <a:latin typeface="Century Gothic" panose="020B0502020202020204" pitchFamily="34" charset="0"/>
              </a:rPr>
              <a:t>Even bellen of mailen:</a:t>
            </a:r>
          </a:p>
          <a:p>
            <a:pPr lvl="1"/>
            <a:r>
              <a:rPr lang="nl-NL" dirty="0" smtClean="0">
                <a:latin typeface="Century Gothic" panose="020B0502020202020204" pitchFamily="34" charset="0"/>
                <a:hlinkClick r:id="rId3"/>
              </a:rPr>
              <a:t>info@springhigh.nl</a:t>
            </a:r>
            <a:endParaRPr lang="nl-NL" dirty="0" smtClean="0">
              <a:latin typeface="Century Gothic" panose="020B0502020202020204" pitchFamily="34" charset="0"/>
            </a:endParaRPr>
          </a:p>
          <a:p>
            <a:pPr lvl="1"/>
            <a:r>
              <a:rPr lang="nl-NL" dirty="0" smtClean="0">
                <a:latin typeface="Century Gothic" panose="020B0502020202020204" pitchFamily="34" charset="0"/>
                <a:hlinkClick r:id="rId4"/>
              </a:rPr>
              <a:t>0205893038</a:t>
            </a:r>
            <a:endParaRPr lang="nl-NL" dirty="0">
              <a:latin typeface="Century Gothic" panose="020B0502020202020204" pitchFamily="34" charset="0"/>
            </a:endParaRP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610379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310</Words>
  <Application>Microsoft Office PowerPoint</Application>
  <PresentationFormat>Diavoorstelling (4:3)</PresentationFormat>
  <Paragraphs>127</Paragraphs>
  <Slides>12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Open Dag 2018</vt:lpstr>
      <vt:lpstr>Spannend en leuk!</vt:lpstr>
      <vt:lpstr>Leren zonder grenzen</vt:lpstr>
      <vt:lpstr>Out of the box</vt:lpstr>
      <vt:lpstr>Spring High Skills</vt:lpstr>
      <vt:lpstr>Spring High</vt:lpstr>
      <vt:lpstr>Een lesdag/week op SH</vt:lpstr>
      <vt:lpstr>Ouders en Spring High</vt:lpstr>
      <vt:lpstr>Meelopen, langskomen en aanmelden</vt:lpstr>
      <vt:lpstr>Voor nu……</vt:lpstr>
      <vt:lpstr>Social media</vt:lpstr>
      <vt:lpstr>PowerPoint-presentatie</vt:lpstr>
    </vt:vector>
  </TitlesOfParts>
  <Company>Espritscholen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Bezoek2</dc:creator>
  <cp:lastModifiedBy>Bezoek2</cp:lastModifiedBy>
  <cp:revision>14</cp:revision>
  <dcterms:created xsi:type="dcterms:W3CDTF">2018-01-10T07:13:27Z</dcterms:created>
  <dcterms:modified xsi:type="dcterms:W3CDTF">2018-01-10T09:43:19Z</dcterms:modified>
</cp:coreProperties>
</file>