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Source Code Pro" panose="020B0604020202020204" charset="0"/>
      <p:regular r:id="rId14"/>
      <p:bold r:id="rId15"/>
      <p:italic r:id="rId16"/>
      <p:boldItalic r:id="rId17"/>
    </p:embeddedFont>
    <p:embeddedFont>
      <p:font typeface="Amatic SC" panose="020B0604020202020204" charset="-79"/>
      <p:regular r:id="rId18"/>
      <p:bold r:id="rId19"/>
    </p:embeddedFont>
    <p:embeddedFont>
      <p:font typeface="Century Gothic" panose="020B0502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hn2tztRWdaqYLFKgnavgRT1MkC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2EA54D-DE8B-4F5A-BAC3-C925A4DEEDF5}">
  <a:tblStyle styleId="{3E2EA54D-DE8B-4F5A-BAC3-C925A4DEEDF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159a78b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159a78bb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3ebeefe29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3ebeefe29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3ebeefe2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3ebeefe2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6d17277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6d17277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311700" y="120000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  <a:t>Informatie</a:t>
            </a:r>
            <a:b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  <a:t>profielkeuze</a:t>
            </a:r>
            <a:b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  <a:t>Spring High </a:t>
            </a:r>
            <a:endParaRPr sz="50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nl" sz="5000">
                <a:latin typeface="Source Code Pro"/>
                <a:ea typeface="Source Code Pro"/>
                <a:cs typeface="Source Code Pro"/>
                <a:sym typeface="Source Code Pro"/>
              </a:rPr>
              <a:t>2021</a:t>
            </a:r>
            <a:endParaRPr sz="50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nl" sz="3800"/>
              <a:t>Welkom!</a:t>
            </a:r>
            <a:endParaRPr sz="3800"/>
          </a:p>
        </p:txBody>
      </p:sp>
      <p:pic>
        <p:nvPicPr>
          <p:cNvPr id="58" name="Google Shape;58;p1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8225" y="0"/>
            <a:ext cx="2235777" cy="50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159a78bb7_0_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Century Gothic"/>
                <a:ea typeface="Century Gothic"/>
                <a:cs typeface="Century Gothic"/>
                <a:sym typeface="Century Gothic"/>
              </a:rPr>
              <a:t>Profieloriëntatie Programma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gc159a78bb7_0_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Begeleiding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Mascha en Rosalie: leerplein blauw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Karin en Rabia: leerplein groen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Aan de slag met de eerste opdrachten</a:t>
            </a:r>
            <a:endParaRPr u="sng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Portfolio downloaden (staat op handboek). Kopie maken en opslaan onder je eigen naam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tweetal ouder interviewen, vragen naar profielkeuze en beroep. Verwerk dit op een poster. Foto maken en in je portfolio zetten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Oriënteren op profielen met opdrachten in portfolio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Portfolio delen met begeleider uiterlijk 26 maart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3ebeefe29_1_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Century Gothic"/>
                <a:ea typeface="Century Gothic"/>
                <a:cs typeface="Century Gothic"/>
                <a:sym typeface="Century Gothic"/>
              </a:rPr>
              <a:t>Q&amp;A</a:t>
            </a:r>
            <a:endParaRPr/>
          </a:p>
        </p:txBody>
      </p:sp>
      <p:sp>
        <p:nvSpPr>
          <p:cNvPr id="123" name="Google Shape;123;gc3ebeefe29_1_1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Nog vragen? Stel ze gerust!</a:t>
            </a: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3ebeefe29_1_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nl" sz="3800">
                <a:latin typeface="Century Gothic"/>
                <a:ea typeface="Century Gothic"/>
                <a:cs typeface="Century Gothic"/>
                <a:sym typeface="Century Gothic"/>
              </a:rPr>
              <a:t>Waar gaan we het over hebben?</a:t>
            </a:r>
            <a:endParaRPr sz="3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Google Shape;64;gc3ebeefe29_1_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Verschil onder- en bovenbouw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Profielen MAVO, HAVO en VWO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Soorten wiskunde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 mogelijkheden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Profielorientatie programma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Q&amp;A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title"/>
          </p:nvPr>
        </p:nvSpPr>
        <p:spPr>
          <a:xfrm>
            <a:off x="0" y="-51707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800">
                <a:latin typeface="Century Gothic"/>
                <a:ea typeface="Century Gothic"/>
                <a:cs typeface="Century Gothic"/>
                <a:sym typeface="Century Gothic"/>
              </a:rPr>
              <a:t>Bovenbouw</a:t>
            </a:r>
            <a:endParaRPr sz="3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2"/>
          <p:cNvSpPr txBox="1">
            <a:spLocks noGrp="1"/>
          </p:cNvSpPr>
          <p:nvPr>
            <p:ph type="body" idx="1"/>
          </p:nvPr>
        </p:nvSpPr>
        <p:spPr>
          <a:xfrm>
            <a:off x="119550" y="637200"/>
            <a:ext cx="8842800" cy="39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de bovenbouw heb je een profiel gekozen (zie volgende slides)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Werken met leerdoelen, bewijsstukken verzamelen &gt; Feedback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Dus eigenlijk verandert er niet zoveel met de onderbouw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TOETSING: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 maakt ook toetsen waar je een cijfer voor krijgt. Die cijfers tellen mee voor je eindexamen. Dit noem je het schoolexamen (SE)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Het SE telt voor 50% mee en wordt beschreven in het PTA (volgende dia)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Het centraal examen (CE) telt ook voor 50% mee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Sommige vakken zijn voor het SE en CE, andere vakken alleen voor het SE (bijv. Maatschappijleer, CKV, LO (SLB))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174950" y="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800">
                <a:latin typeface="Century Gothic"/>
                <a:ea typeface="Century Gothic"/>
                <a:cs typeface="Century Gothic"/>
                <a:sym typeface="Century Gothic"/>
              </a:rPr>
              <a:t>Profielen MAVO</a:t>
            </a:r>
            <a:endParaRPr sz="3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1800" b="0">
                <a:latin typeface="Century Gothic"/>
                <a:ea typeface="Century Gothic"/>
                <a:cs typeface="Century Gothic"/>
                <a:sym typeface="Century Gothic"/>
              </a:rPr>
              <a:t>6 CE-vakken + 3 SE-vakken (</a:t>
            </a:r>
            <a:r>
              <a:rPr lang="nl" sz="18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Maatschappijleer, Kunst en LO) </a:t>
            </a:r>
            <a:br>
              <a:rPr lang="nl" sz="18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" sz="18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 kiest een van de 4 profielen die hieronder vermeld staan</a:t>
            </a:r>
            <a:r>
              <a:rPr lang="nl" sz="1800" b="0"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1800" b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8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3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/>
          </a:p>
        </p:txBody>
      </p:sp>
      <p:graphicFrame>
        <p:nvGraphicFramePr>
          <p:cNvPr id="76" name="Google Shape;76;p4"/>
          <p:cNvGraphicFramePr/>
          <p:nvPr/>
        </p:nvGraphicFramePr>
        <p:xfrm>
          <a:off x="224975" y="147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{3E2EA54D-DE8B-4F5A-BAC3-C925A4DEEDF5}</a:tableStyleId>
              </a:tblPr>
              <a:tblGrid>
                <a:gridCol w="195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Overzicht CE-vakken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Techniek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Zorg &amp; Welzijn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Landbouw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Verplichte 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vakken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NASK-1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Biologie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Vak in het vrije deel (vul aan tot 6 CE-vakken)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Aardrijkskunde, Biologie, Duits, Economi</a:t>
                      </a:r>
                      <a:r>
                        <a:rPr lang="nl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e, Frans,</a:t>
                      </a: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Geschiedenis, Kunst, NASK-2 (alleen in profiel Techniek), Spaans, Wiskunde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Als je HAVO wil doen, kies je ook een 7e vak in overleg met school.</a:t>
                      </a:r>
                      <a:endParaRPr sz="10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7" name="Google Shape;77;p4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8225" y="0"/>
            <a:ext cx="2235777" cy="50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>
            <a:spLocks noGrp="1"/>
          </p:cNvSpPr>
          <p:nvPr>
            <p:ph type="title"/>
          </p:nvPr>
        </p:nvSpPr>
        <p:spPr>
          <a:xfrm>
            <a:off x="155347" y="-71312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500">
                <a:latin typeface="Century Gothic"/>
                <a:ea typeface="Century Gothic"/>
                <a:cs typeface="Century Gothic"/>
                <a:sym typeface="Century Gothic"/>
              </a:rPr>
              <a:t>Profielen HAVO</a:t>
            </a:r>
            <a:endParaRPr sz="35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900" b="0">
                <a:latin typeface="Century Gothic"/>
                <a:ea typeface="Century Gothic"/>
                <a:cs typeface="Century Gothic"/>
                <a:sym typeface="Century Gothic"/>
              </a:rPr>
              <a:t>7 CE-vakken + 3 SE-vakken (</a:t>
            </a:r>
            <a:r>
              <a:rPr lang="nl" sz="9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Maatschappijleer, CKV en LO)</a:t>
            </a:r>
            <a:br>
              <a:rPr lang="nl" sz="9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" sz="9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 kiest een van de 4 profielen die hieronder vermeld staan</a:t>
            </a:r>
            <a:r>
              <a:rPr lang="nl" sz="3500">
                <a:latin typeface="Source Code Pro"/>
                <a:ea typeface="Source Code Pro"/>
                <a:cs typeface="Source Code Pro"/>
                <a:sym typeface="Source Code Pro"/>
              </a:rPr>
              <a:t/>
            </a:r>
            <a:br>
              <a:rPr lang="nl" sz="3500"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nl" sz="38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3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/>
          </a:p>
        </p:txBody>
      </p:sp>
      <p:pic>
        <p:nvPicPr>
          <p:cNvPr id="83" name="Google Shape;83;p5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8225" y="0"/>
            <a:ext cx="2235777" cy="5030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4" name="Google Shape;84;p5"/>
          <p:cNvGraphicFramePr/>
          <p:nvPr/>
        </p:nvGraphicFramePr>
        <p:xfrm>
          <a:off x="251625" y="86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{3E2EA54D-DE8B-4F5A-BAC3-C925A4DEEDF5}</a:tableStyleId>
              </a:tblPr>
              <a:tblGrid>
                <a:gridCol w="151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Overzicht CE-vakken</a:t>
                      </a:r>
                      <a:endParaRPr sz="1000" b="1" u="none" strike="noStrike" cap="none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Maatschappijprofiel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Cultuur &amp; Maatschappij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 &amp; Maatschappij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 &amp; Gezondheid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 &amp; Techniek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Verplichte 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vakken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Geschiedenis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Duits of Spaans of Frans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A of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Geschiedenis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A of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Biologie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Scheikunde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Scheikunde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maatschappijvak en 1 cultuurvak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Profielkeuzevak 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sng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Maatschappijvakken</a:t>
                      </a: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sng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Cultuurvakken</a:t>
                      </a: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Duits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Frans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Spaans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Kunst</a:t>
                      </a: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Duits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Frans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Spaans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Biologie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D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 keuzevak in het vrije deel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Kan in principe ieder vak zijn dat op SH wordt aangeboden (altijd in overleg)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177632" y="-106927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400">
                <a:latin typeface="Century Gothic"/>
                <a:ea typeface="Century Gothic"/>
                <a:cs typeface="Century Gothic"/>
                <a:sym typeface="Century Gothic"/>
              </a:rPr>
              <a:t>Profielen VWO </a:t>
            </a:r>
            <a:endParaRPr sz="3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1100" b="0">
                <a:latin typeface="Century Gothic"/>
                <a:ea typeface="Century Gothic"/>
                <a:cs typeface="Century Gothic"/>
                <a:sym typeface="Century Gothic"/>
              </a:rPr>
              <a:t>8 CE-vakken + 3 SE-vakken (</a:t>
            </a:r>
            <a:r>
              <a:rPr lang="nl" sz="11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Maatschappijleer, CKV en LO)</a:t>
            </a:r>
            <a:br>
              <a:rPr lang="nl" sz="11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nl" sz="11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 kiest een van de 4 profielen die hieronder vermeld staan</a:t>
            </a:r>
            <a:r>
              <a:rPr lang="nl" sz="1700" b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nl" sz="1700" b="0"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1700" b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0" name="Google Shape;90;p6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8225" y="0"/>
            <a:ext cx="2235777" cy="5030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p6"/>
          <p:cNvGraphicFramePr/>
          <p:nvPr/>
        </p:nvGraphicFramePr>
        <p:xfrm>
          <a:off x="177625" y="95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{3E2EA54D-DE8B-4F5A-BAC3-C925A4DEEDF5}</a:tableStyleId>
              </a:tblPr>
              <a:tblGrid>
                <a:gridCol w="168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3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Overzicht CE-vakken</a:t>
                      </a:r>
                      <a:endParaRPr sz="1000" b="1" u="none" strike="noStrike" cap="none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Maatschappijprofiel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Profiel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Cultuur &amp; Maatschappij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 &amp; Maatschappij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 &amp; Gezondheid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 &amp; Techniek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Verplichte vakken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Geschiedenis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C of A of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A of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Geschiedenis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A of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Biologie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Scheikunde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Nederlands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Engels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B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Scheikunde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maatschappijvak en 1 cultuurvak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Kies 1 profielkeuzevak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Profielkeuze-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vakken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sng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Maatschappijvakken</a:t>
                      </a: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Economie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sng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Cultuurvakken</a:t>
                      </a: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Duits 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Spaans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Frans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Kunst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</a:t>
                      </a:r>
                      <a:endParaRPr sz="900" u="none" strike="noStrike" cap="none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Duits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Spaans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Frans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Aardrijkskunde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Natuurkunde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Biologie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D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10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 keuzevakken in het vrije deel</a:t>
                      </a:r>
                      <a:endParaRPr sz="10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Kan in principe ieder vak zijn dat op SH wordt aangeboden (altijd in overleg)</a:t>
                      </a:r>
                      <a:endParaRPr sz="9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nl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LET OP: 2de vreemde taal (dus naast Engels) is verplicht op VWO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d1727742_0_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Century Gothic"/>
                <a:ea typeface="Century Gothic"/>
                <a:cs typeface="Century Gothic"/>
                <a:sym typeface="Century Gothic"/>
              </a:rPr>
              <a:t>BSM &amp; LO 2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gc6d1727742_0_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Bewegen, Sport en Maatschappij havo/vwo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LO2 (lichamelijke opvoeding) mavo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"/>
          <p:cNvSpPr txBox="1">
            <a:spLocks noGrp="1"/>
          </p:cNvSpPr>
          <p:nvPr>
            <p:ph type="title"/>
          </p:nvPr>
        </p:nvSpPr>
        <p:spPr>
          <a:xfrm>
            <a:off x="0" y="-25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800">
                <a:latin typeface="Century Gothic"/>
                <a:ea typeface="Century Gothic"/>
                <a:cs typeface="Century Gothic"/>
                <a:sym typeface="Century Gothic"/>
              </a:rPr>
              <a:t>Verschillende soorten wiskunde</a:t>
            </a:r>
            <a:endParaRPr sz="3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03" name="Google Shape;103;p8"/>
          <p:cNvGraphicFramePr/>
          <p:nvPr/>
        </p:nvGraphicFramePr>
        <p:xfrm>
          <a:off x="375625" y="10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{3E2EA54D-DE8B-4F5A-BAC3-C925A4DEEDF5}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A / C</a:t>
                      </a:r>
                      <a:endParaRPr sz="18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b="1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Wiskunde B /D</a:t>
                      </a:r>
                      <a:endParaRPr sz="1800" b="1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meer verhalend (contexten)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abstracter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antwoorden bij benadering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alleen exacte antwoorden </a:t>
                      </a:r>
                      <a:r>
                        <a:rPr lang="nl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geven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grafische rekenmachine in oplossingsproces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grafische rekenmachine ter oriëntatie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opleidingen in de richting gezondheid, economie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nl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opleidingen met </a:t>
                      </a:r>
                      <a:r>
                        <a:rPr lang="nl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exacte studie</a:t>
                      </a:r>
                      <a:r>
                        <a:rPr lang="nl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techniek, gezondheid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4" name="Google Shape;104;p8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8475" y="0"/>
            <a:ext cx="1645525" cy="37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nl" sz="3800">
                <a:latin typeface="Century Gothic"/>
                <a:ea typeface="Century Gothic"/>
                <a:cs typeface="Century Gothic"/>
                <a:sym typeface="Century Gothic"/>
              </a:rPr>
              <a:t>Extra mogelijkheden	</a:t>
            </a:r>
            <a:endParaRPr sz="3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" name="Google Shape;110;p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Vak(ken) eerder afronden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fasen havo: mavo 4, daarna 1 jaar havo 5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fasen vwo: havo 5, daarna 1 jaar vwo 6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Gespreid examen doen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Vak(ken) op ander niveau afronden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Andere opties in overleg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1" name="Google Shape;111;p9" descr="Schermafbeelding 2018-03-06 om 15.56.3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8225" y="0"/>
            <a:ext cx="2235777" cy="50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Diavoorstelling (16:9)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Source Code Pro</vt:lpstr>
      <vt:lpstr>Amatic SC</vt:lpstr>
      <vt:lpstr>Century Gothic</vt:lpstr>
      <vt:lpstr>Arial</vt:lpstr>
      <vt:lpstr>Beach Day</vt:lpstr>
      <vt:lpstr>Informatie profielkeuze Spring High  2021 </vt:lpstr>
      <vt:lpstr>Waar gaan we het over hebben?</vt:lpstr>
      <vt:lpstr>Bovenbouw</vt:lpstr>
      <vt:lpstr>Profielen MAVO 6 CE-vakken + 3 SE-vakken (Maatschappijleer, Kunst en LO)  Je kiest een van de 4 profielen die hieronder vermeld staan     </vt:lpstr>
      <vt:lpstr>Profielen HAVO 7 CE-vakken + 3 SE-vakken (Maatschappijleer, CKV en LO) Je kiest een van de 4 profielen die hieronder vermeld staan   </vt:lpstr>
      <vt:lpstr>Profielen VWO  8 CE-vakken + 3 SE-vakken (Maatschappijleer, CKV en LO) Je kiest een van de 4 profielen die hieronder vermeld staan   </vt:lpstr>
      <vt:lpstr>BSM &amp; LO 2</vt:lpstr>
      <vt:lpstr>Verschillende soorten wiskunde</vt:lpstr>
      <vt:lpstr>Extra mogelijkheden </vt:lpstr>
      <vt:lpstr>Profieloriëntatie Programma 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 profielkeuze Spring High  2021 </dc:title>
  <dc:creator>Bezoek 1 Adm</dc:creator>
  <cp:lastModifiedBy>Lisauke Meijer</cp:lastModifiedBy>
  <cp:revision>1</cp:revision>
  <dcterms:modified xsi:type="dcterms:W3CDTF">2021-03-25T15:40:37Z</dcterms:modified>
</cp:coreProperties>
</file>